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10"/>
  </p:handoutMasterIdLst>
  <p:sldIdLst>
    <p:sldId id="256" r:id="rId2"/>
    <p:sldId id="265" r:id="rId3"/>
    <p:sldId id="259" r:id="rId4"/>
    <p:sldId id="264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5613" indent="1588"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2813" indent="1588"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0013" indent="1588"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7213" indent="1588"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e Suringar" initials="ES" lastIdx="8" clrIdx="0">
    <p:extLst>
      <p:ext uri="{19B8F6BF-5375-455C-9EA6-DF929625EA0E}">
        <p15:presenceInfo xmlns:p15="http://schemas.microsoft.com/office/powerpoint/2012/main" userId="S-1-5-21-2328453646-4197094781-3711751633-29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B2871"/>
    <a:srgbClr val="ADCC2B"/>
    <a:srgbClr val="66FF33"/>
    <a:srgbClr val="004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713" autoAdjust="0"/>
  </p:normalViewPr>
  <p:slideViewPr>
    <p:cSldViewPr snapToObjects="1">
      <p:cViewPr varScale="1">
        <p:scale>
          <a:sx n="82" d="100"/>
          <a:sy n="82" d="100"/>
        </p:scale>
        <p:origin x="1323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59B655D-DB30-43F0-9382-5073318A641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l-NL" altLang="nl-NL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BCD0A0D-23A2-48AA-9C11-44A92EB5B30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74A98F1-341F-4175-8633-ADC0ACA89DEA}" type="datetime1">
              <a:rPr lang="nl-NL" altLang="nl-NL"/>
              <a:pPr/>
              <a:t>14-12-2020</a:t>
            </a:fld>
            <a:endParaRPr lang="nl-NL" altLang="nl-NL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8718129D-F9CE-46D6-B655-9AD862CE844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l-NL" altLang="nl-NL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8D7BF196-1A97-403E-B36F-2EA3BDEBCD7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F8958BE-D51D-4D0A-81BC-4216FC9322E3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9E4375-5359-49DE-8890-C0F89131B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939058B-6FC4-4E87-B9E6-069A025C5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AD3611-060A-4F8B-839B-1739AC184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E26AE9-1E97-4435-84AB-C133FBC09A2E}" type="datetime1">
              <a:rPr lang="nl-NL" altLang="nl-NL"/>
              <a:pPr/>
              <a:t>14-12-2020</a:t>
            </a:fld>
            <a:endParaRPr lang="nl-NL" alt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7B8118-6C44-4BB3-9D39-8A8FC1D47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3061722-DEA5-41F6-9AA5-B6AA28F8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56B3D-86D1-43C8-81B5-C243000D2E5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2479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BE75F5-10B4-4269-8BD4-5186A8C52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AD2F91F-ED02-42E4-B49D-12E4EC295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3A2678-F6BC-49B1-A5FF-6EF9985B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F0E46F-B033-4584-BB4C-2EC3F63C8CB7}" type="datetime1">
              <a:rPr lang="nl-NL" altLang="nl-NL"/>
              <a:pPr/>
              <a:t>14-12-2020</a:t>
            </a:fld>
            <a:endParaRPr lang="nl-NL" alt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E82D22-707B-453D-8C95-46377E1D0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929B2A-1FC6-4071-9D83-57C318D08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FC5E1-E884-48FD-8716-195469B5204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2332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727FEA6-9AA0-429B-95F4-FDE7ECDDE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E44D738-2856-4618-BA3F-0AFFEDEF4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C671BB-925A-42F6-8FCF-5D0A18302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1D62F3-D5FC-4FAC-BB83-AD60244B8035}" type="datetime1">
              <a:rPr lang="nl-NL" altLang="nl-NL"/>
              <a:pPr/>
              <a:t>14-12-2020</a:t>
            </a:fld>
            <a:endParaRPr lang="nl-NL" alt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190E5A-53B2-48CA-ABC5-ABDDA8D80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797740-EDAF-4786-9060-CB4C3CEEC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7FCD3-4D8E-4DFC-B25E-0FEE320BCBD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754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EA2C75-39F5-4933-AEAB-1B68B5B16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287648-3EFE-41B2-A88A-AD1D9E744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44DE7A-20B5-4484-AC55-0D4FC466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E9403C-8B60-4EBD-834B-4D8433EA471B}" type="datetime1">
              <a:rPr lang="nl-NL" altLang="nl-NL"/>
              <a:pPr/>
              <a:t>14-12-2020</a:t>
            </a:fld>
            <a:endParaRPr lang="nl-NL" alt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36C09E-BC74-4514-9FF0-49F6EBC5D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3E1D623-0814-4F88-B8E6-F6950E2D5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A4886-1CE7-4A0A-9957-3E9D72E9C4F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663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38D44D-1574-49C5-917B-2BEF232F1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48045A5-71F1-4AC9-B04E-7FC31CE0A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49B4B0-9F6A-4D52-AAF4-49BD0B5F7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BADB5F-36C7-41F4-BADD-40E8ABDD5858}" type="datetime1">
              <a:rPr lang="nl-NL" altLang="nl-NL"/>
              <a:pPr/>
              <a:t>14-12-2020</a:t>
            </a:fld>
            <a:endParaRPr lang="nl-NL" alt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3CD579-ABE3-4313-833E-DCC473ED8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603CF3-9658-4604-86DD-C6015A396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3C519-613C-4DB8-A037-9B44BEEDC0C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4946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A73EF3-C8F4-4D13-9979-3F3144C74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E069D9-0D13-4357-ABE2-1AB2D537EC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0A47EB0-1FFA-46B2-A440-ECCF3FB22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BF16E03-B5ED-44F9-8277-2FFB67F86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BC009C-26AE-41ED-A457-5FE0304D2C22}" type="datetime1">
              <a:rPr lang="nl-NL" altLang="nl-NL"/>
              <a:pPr/>
              <a:t>14-12-2020</a:t>
            </a:fld>
            <a:endParaRPr lang="nl-NL" alt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C3D1C9-864B-4181-A9F1-F4EB930C9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05C94C0-D55D-4679-8E4D-3658441C8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F1D0B-A22A-4204-9F46-94E897C93FB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39293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30FFF1-DC5C-4644-AC21-5B2F1827C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931BA4A-59AB-4D5F-8EDA-643C1D27B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87B036C-AAE6-4B41-A732-8CCB3B39B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A9C81D5-2D5A-46A0-A8DF-9E4CC34F5D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198B3A8-CB83-4A0A-AE40-D0F64A8879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E1AE967-AA3D-4ED9-870B-3ACB57337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415AB2-C21C-4C4F-AB69-F3B734E2A6F4}" type="datetime1">
              <a:rPr lang="nl-NL" altLang="nl-NL"/>
              <a:pPr/>
              <a:t>14-12-2020</a:t>
            </a:fld>
            <a:endParaRPr lang="nl-NL" alt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63D9E99-78C4-48B3-A554-E2F58BC09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A6C581E-F095-4E70-8FCE-B1C59FD81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F23F8-1541-41F2-A22B-FA497D55CD3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7630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1DC2BD-852A-414D-BD0A-506BAD2B0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A5D18B0-3D10-4B6D-8CB4-83E5BCD8D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F63F60-FFEF-4A52-AD54-7177556EAE08}" type="datetime1">
              <a:rPr lang="nl-NL" altLang="nl-NL"/>
              <a:pPr/>
              <a:t>14-12-2020</a:t>
            </a:fld>
            <a:endParaRPr lang="nl-NL" alt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1BC5CEA-81AF-4018-BBD3-3846538CC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BA33751-A13C-4E31-A242-472AF3907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CBBA1-FD3E-4081-818F-BCB094B5126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4168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FD5072D-6324-41A2-9F92-0CB704013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2A47F5-8D31-4F4C-A2FD-644A4F72E28C}" type="datetime1">
              <a:rPr lang="nl-NL" altLang="nl-NL"/>
              <a:pPr/>
              <a:t>14-12-2020</a:t>
            </a:fld>
            <a:endParaRPr lang="nl-NL" alt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749395F-E66F-4C1F-823A-3D83969A1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BB7AA69-B056-4425-B950-2D4BD7EFF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76833-AB7C-426D-9CCF-333915B4E3B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846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9C623A-D1AC-465F-B7A7-E6C81EA8A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5FB7E4-E477-4637-8F6C-3F859D00E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458AF87-A5F6-4C0C-94B5-96FF10DA4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060F961-ACFB-4972-86DE-CEE7A5BC7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B5697C-720E-4DA2-9EC2-CBE74742C9BB}" type="datetime1">
              <a:rPr lang="nl-NL" altLang="nl-NL"/>
              <a:pPr/>
              <a:t>14-12-2020</a:t>
            </a:fld>
            <a:endParaRPr lang="nl-NL" alt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C378116-AF89-4595-A3EC-7BB97C620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A13FFEF-F18C-43E0-809B-C67548685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47129-62BE-4D46-A9D7-6A24A0A9EE6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3852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83DBB6-15DA-4A0F-86E0-F9A572457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61BD038-F8C8-4572-B8EB-03DBE2FAA3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E1439EE-6163-492B-A25D-BF8565055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BAF26AB-5717-44DD-9B1C-36DE0CCE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600888-829B-405F-AE14-30BD74A8EEAA}" type="datetime1">
              <a:rPr lang="nl-NL" altLang="nl-NL"/>
              <a:pPr/>
              <a:t>14-12-2020</a:t>
            </a:fld>
            <a:endParaRPr lang="nl-NL" alt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FE1CBB-5F92-416C-B58A-F2D76F4D7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C8B715A-ABFE-4BEE-92E8-A07D2E7EA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40741-6B05-429D-8EBA-08E1CDE3648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5422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7419571-4189-4ACE-9E2F-33AB0F5517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06C5CD2-3920-4D6E-8C88-31D19AD5AF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0F922E36-7F5C-442E-960D-83CBE66474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0C706AC-E2E7-49D2-80F2-BB28716AE72E}" type="datetime1">
              <a:rPr lang="nl-NL" altLang="nl-NL"/>
              <a:pPr/>
              <a:t>14-12-2020</a:t>
            </a:fld>
            <a:endParaRPr lang="nl-NL" altLang="nl-NL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EC3CFD98-EFBA-45BE-8DF3-3DA3663A5A5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NL"/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3A8DFF97-F5AD-4DC2-A3F4-7A42BF7B1C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109869-8EAF-4F22-92BF-16979EBAC758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menti.com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>
            <a:extLst>
              <a:ext uri="{FF2B5EF4-FFF2-40B4-BE49-F238E27FC236}">
                <a16:creationId xmlns:a16="http://schemas.microsoft.com/office/drawing/2014/main" id="{33414AF2-2195-42D7-B32A-44E41CC652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062038"/>
            <a:ext cx="7859712" cy="998537"/>
          </a:xfrm>
        </p:spPr>
        <p:txBody>
          <a:bodyPr/>
          <a:lstStyle/>
          <a:p>
            <a:r>
              <a:rPr lang="nl-NL" altLang="nl-NL" sz="4800" b="1" dirty="0">
                <a:solidFill>
                  <a:schemeClr val="bg1"/>
                </a:solidFill>
              </a:rPr>
              <a:t>Drenthe Deelt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ED02215F-3E18-4BFD-A5E4-86D4F707F9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2205038"/>
            <a:ext cx="7859712" cy="3600450"/>
          </a:xfrm>
        </p:spPr>
        <p:txBody>
          <a:bodyPr/>
          <a:lstStyle/>
          <a:p>
            <a:pPr marL="0" indent="0">
              <a:buClr>
                <a:srgbClr val="ADCC2B"/>
              </a:buClr>
              <a:buNone/>
            </a:pPr>
            <a:endParaRPr lang="nl-NL" altLang="nl-NL" i="1" dirty="0">
              <a:solidFill>
                <a:schemeClr val="bg1"/>
              </a:solidFill>
            </a:endParaRPr>
          </a:p>
          <a:p>
            <a:pPr marL="0" indent="0" algn="ctr">
              <a:buClr>
                <a:srgbClr val="ADCC2B"/>
              </a:buClr>
              <a:buNone/>
            </a:pPr>
            <a:r>
              <a:rPr lang="nl-NL" altLang="nl-NL" sz="2400" i="1" dirty="0">
                <a:solidFill>
                  <a:schemeClr val="bg1"/>
                </a:solidFill>
              </a:rPr>
              <a:t>De coöperatieve duurzame beweging van onderop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48491672-DAAA-4E83-AF3A-38BA956BCA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060450"/>
            <a:ext cx="7859712" cy="996950"/>
          </a:xfrm>
        </p:spPr>
        <p:txBody>
          <a:bodyPr/>
          <a:lstStyle/>
          <a:p>
            <a:r>
              <a:rPr lang="nl-NL" altLang="nl-NL" sz="4800" b="1" dirty="0">
                <a:solidFill>
                  <a:srgbClr val="004C6C"/>
                </a:solidFill>
              </a:rPr>
              <a:t>Agenda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452883E-720C-450E-8C37-33E75015B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276872"/>
            <a:ext cx="7859712" cy="359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Clr>
                <a:srgbClr val="5B2871"/>
              </a:buClr>
            </a:pPr>
            <a:r>
              <a:rPr lang="nl-NL" altLang="nl-NL" sz="2800" dirty="0"/>
              <a:t>Waarom is delen duurzaam</a:t>
            </a:r>
          </a:p>
          <a:p>
            <a:pPr defTabSz="914400">
              <a:buClr>
                <a:srgbClr val="5B2871"/>
              </a:buClr>
            </a:pPr>
            <a:r>
              <a:rPr lang="nl-NL" altLang="nl-NL" sz="2800" dirty="0"/>
              <a:t>Hoe ziet een coöperatief deelinitiatief eruit</a:t>
            </a:r>
          </a:p>
          <a:p>
            <a:pPr defTabSz="914400">
              <a:buClr>
                <a:srgbClr val="5B2871"/>
              </a:buClr>
            </a:pPr>
            <a:r>
              <a:rPr lang="nl-NL" altLang="nl-NL" sz="2800" dirty="0"/>
              <a:t>Delen in de praktijk; wat gaan we doen</a:t>
            </a:r>
          </a:p>
          <a:p>
            <a:pPr defTabSz="914400">
              <a:buClr>
                <a:srgbClr val="5B2871"/>
              </a:buClr>
            </a:pPr>
            <a:r>
              <a:rPr lang="nl-NL" altLang="nl-NL" sz="2800" dirty="0"/>
              <a:t>Vragen, conclusie en vervolg</a:t>
            </a:r>
          </a:p>
          <a:p>
            <a:pPr marL="0" indent="0" defTabSz="914400">
              <a:buClr>
                <a:srgbClr val="5B2871"/>
              </a:buClr>
              <a:buNone/>
            </a:pPr>
            <a:br>
              <a:rPr lang="nl-NL" altLang="nl-NL" sz="2400" i="1" dirty="0"/>
            </a:br>
            <a:r>
              <a:rPr lang="nl-NL" altLang="nl-NL" sz="2400" i="1" dirty="0"/>
              <a:t>Open vast Mentimeter op je telefoon of PC</a:t>
            </a:r>
          </a:p>
          <a:p>
            <a:pPr marL="0" indent="0" defTabSz="914400">
              <a:buClr>
                <a:srgbClr val="5B2871"/>
              </a:buClr>
              <a:buNone/>
            </a:pPr>
            <a:r>
              <a:rPr lang="nl-NL" altLang="nl-NL" sz="2400" i="1" dirty="0">
                <a:hlinkClick r:id="rId2"/>
              </a:rPr>
              <a:t>https://www.menti.com/</a:t>
            </a:r>
            <a:r>
              <a:rPr lang="nl-NL" altLang="nl-NL" sz="2400" i="1" dirty="0"/>
              <a:t>  </a:t>
            </a:r>
            <a:r>
              <a:rPr lang="nl-NL" altLang="nl-NL" sz="2400" b="1" i="1" dirty="0"/>
              <a:t>code</a:t>
            </a:r>
            <a:r>
              <a:rPr lang="nl-NL" altLang="nl-NL" sz="2400" i="1" dirty="0"/>
              <a:t>: </a:t>
            </a:r>
            <a:r>
              <a:rPr lang="nl-NL" altLang="nl-NL" sz="2400" b="1" i="1" dirty="0"/>
              <a:t>93 62 56 2</a:t>
            </a:r>
          </a:p>
          <a:p>
            <a:pPr defTabSz="914400">
              <a:buClr>
                <a:srgbClr val="5B2871"/>
              </a:buClr>
            </a:pPr>
            <a:endParaRPr lang="nl-NL" altLang="nl-NL" sz="2400" dirty="0"/>
          </a:p>
          <a:p>
            <a:pPr defTabSz="914400">
              <a:buClr>
                <a:srgbClr val="5B2871"/>
              </a:buClr>
            </a:pPr>
            <a:endParaRPr lang="nl-NL" altLang="nl-NL" sz="2400" dirty="0"/>
          </a:p>
          <a:p>
            <a:pPr defTabSz="914400">
              <a:buClr>
                <a:srgbClr val="5B2871"/>
              </a:buClr>
            </a:pPr>
            <a:endParaRPr lang="nl-NL" altLang="nl-NL" sz="2400" dirty="0"/>
          </a:p>
          <a:p>
            <a:pPr defTabSz="914400">
              <a:buClr>
                <a:srgbClr val="5B2871"/>
              </a:buClr>
            </a:pPr>
            <a:endParaRPr lang="nl-NL" altLang="nl-NL" sz="2400" dirty="0"/>
          </a:p>
          <a:p>
            <a:pPr defTabSz="914400">
              <a:buClr>
                <a:srgbClr val="5B2871"/>
              </a:buClr>
            </a:pPr>
            <a:endParaRPr lang="nl-NL" altLang="nl-NL" sz="2400" dirty="0"/>
          </a:p>
        </p:txBody>
      </p:sp>
      <p:pic>
        <p:nvPicPr>
          <p:cNvPr id="1026" name="Picture 2" descr="QR code for your presentation">
            <a:extLst>
              <a:ext uri="{FF2B5EF4-FFF2-40B4-BE49-F238E27FC236}">
                <a16:creationId xmlns:a16="http://schemas.microsoft.com/office/drawing/2014/main" id="{6EEAFDDA-BB3E-40E8-B215-5853481B7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313" y="4360930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22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>
            <a:extLst>
              <a:ext uri="{FF2B5EF4-FFF2-40B4-BE49-F238E27FC236}">
                <a16:creationId xmlns:a16="http://schemas.microsoft.com/office/drawing/2014/main" id="{52585198-2B16-4A85-B483-A90EA91BEC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060450"/>
            <a:ext cx="7859712" cy="996950"/>
          </a:xfrm>
        </p:spPr>
        <p:txBody>
          <a:bodyPr/>
          <a:lstStyle/>
          <a:p>
            <a:r>
              <a:rPr lang="nl-NL" altLang="nl-NL" sz="4800" b="1" dirty="0">
                <a:solidFill>
                  <a:srgbClr val="004C6C"/>
                </a:solidFill>
              </a:rPr>
              <a:t>Waarom is delen duurzaam?</a:t>
            </a:r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10BCE134-E2FB-4366-AEAB-32A6968C86C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492896"/>
            <a:ext cx="7859712" cy="3598862"/>
          </a:xfrm>
        </p:spPr>
        <p:txBody>
          <a:bodyPr/>
          <a:lstStyle/>
          <a:p>
            <a:pPr>
              <a:buClr>
                <a:srgbClr val="5B2871"/>
              </a:buClr>
            </a:pPr>
            <a:r>
              <a:rPr lang="nl-NL" altLang="nl-NL" sz="2400" dirty="0"/>
              <a:t>Met alleen technische innovaties komen we er niet</a:t>
            </a:r>
          </a:p>
          <a:p>
            <a:pPr>
              <a:buClr>
                <a:srgbClr val="5B2871"/>
              </a:buClr>
            </a:pPr>
            <a:r>
              <a:rPr lang="nl-NL" altLang="nl-NL" sz="2400" dirty="0"/>
              <a:t>Handelingsperspectief om zelf en met elkaar iets wezenlijks bij te dragen aan de transitie</a:t>
            </a:r>
          </a:p>
          <a:p>
            <a:pPr>
              <a:buClr>
                <a:srgbClr val="5B2871"/>
              </a:buClr>
            </a:pPr>
            <a:r>
              <a:rPr lang="nl-NL" altLang="nl-NL" sz="2400" dirty="0"/>
              <a:t>De sociale en ecologische draagkracht van een gebied bepaal je lokaal</a:t>
            </a:r>
          </a:p>
          <a:p>
            <a:pPr>
              <a:buClr>
                <a:srgbClr val="5B2871"/>
              </a:buClr>
            </a:pPr>
            <a:r>
              <a:rPr lang="nl-NL" altLang="nl-NL" sz="2400" dirty="0"/>
              <a:t>Ons materiaalgebruik is niet alleen overmatig maar ook zeer inefficiënt…</a:t>
            </a:r>
          </a:p>
          <a:p>
            <a:pPr>
              <a:buClr>
                <a:srgbClr val="5B2871"/>
              </a:buClr>
            </a:pPr>
            <a:endParaRPr lang="nl-NL" altLang="nl-NL" sz="2400" dirty="0"/>
          </a:p>
        </p:txBody>
      </p:sp>
      <p:sp>
        <p:nvSpPr>
          <p:cNvPr id="21512" name="Rectangle 8">
            <a:extLst>
              <a:ext uri="{FF2B5EF4-FFF2-40B4-BE49-F238E27FC236}">
                <a16:creationId xmlns:a16="http://schemas.microsoft.com/office/drawing/2014/main" id="{331A7848-1C14-415F-ADF9-73176F2E304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44638" y="188913"/>
            <a:ext cx="6699250" cy="465137"/>
          </a:xfrm>
        </p:spPr>
        <p:txBody>
          <a:bodyPr/>
          <a:lstStyle/>
          <a:p>
            <a:pPr algn="ctr">
              <a:buFontTx/>
              <a:buNone/>
            </a:pPr>
            <a:endParaRPr lang="nl-NL" altLang="nl-NL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 descr="bol.com | Bosch professional GBM10RE boormachine - 600watt - links en  rechts draaiend">
            <a:extLst>
              <a:ext uri="{FF2B5EF4-FFF2-40B4-BE49-F238E27FC236}">
                <a16:creationId xmlns:a16="http://schemas.microsoft.com/office/drawing/2014/main" id="{9928E5F4-CF2B-4A3A-BB14-B4517B1F2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556792"/>
            <a:ext cx="4419575" cy="350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30" name="Picture 10" descr="Geef mijn kinderen geen speelgoed meer' | Kek Mama | Kek Mama">
            <a:extLst>
              <a:ext uri="{FF2B5EF4-FFF2-40B4-BE49-F238E27FC236}">
                <a16:creationId xmlns:a16="http://schemas.microsoft.com/office/drawing/2014/main" id="{9ECFC28B-A0DC-44CB-B65B-02D794707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068960"/>
            <a:ext cx="4907592" cy="2641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2" name="Picture 2" descr="Tesla Model S - Wikipedia">
            <a:extLst>
              <a:ext uri="{FF2B5EF4-FFF2-40B4-BE49-F238E27FC236}">
                <a16:creationId xmlns:a16="http://schemas.microsoft.com/office/drawing/2014/main" id="{D8F9CCD9-BD7C-4DE4-8584-EC726542D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60" y="1402510"/>
            <a:ext cx="4436543" cy="235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62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A150514-D772-4EE9-A403-0DEBA91892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060450"/>
            <a:ext cx="7859712" cy="996950"/>
          </a:xfrm>
        </p:spPr>
        <p:txBody>
          <a:bodyPr/>
          <a:lstStyle/>
          <a:p>
            <a:r>
              <a:rPr lang="nl-NL" altLang="nl-NL" sz="4800" b="1" dirty="0">
                <a:solidFill>
                  <a:srgbClr val="004C6C"/>
                </a:solidFill>
              </a:rPr>
              <a:t>Impact in cijfers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99673D8-2206-4911-9055-A5FB3954ED0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205038"/>
            <a:ext cx="7859712" cy="3598862"/>
          </a:xfrm>
        </p:spPr>
        <p:txBody>
          <a:bodyPr/>
          <a:lstStyle/>
          <a:p>
            <a:pPr marL="0" indent="0" algn="ctr">
              <a:buClr>
                <a:srgbClr val="5B2871"/>
              </a:buClr>
              <a:buNone/>
            </a:pPr>
            <a:r>
              <a:rPr lang="nl-NL" altLang="nl-NL" sz="2400" dirty="0"/>
              <a:t>Simpele infographic maken met wat voorbeelden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4F0EFE59-1FB5-47BE-B5A9-A4A5D19F7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329" y="2196695"/>
            <a:ext cx="6948264" cy="517275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0A299173-20DB-426B-BD9C-793FF277DD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3329" y="2708920"/>
            <a:ext cx="4204775" cy="710855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E6389A10-38CA-46FA-AD9C-1B05D89B45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3329" y="3403347"/>
            <a:ext cx="5500919" cy="215235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1AF45A8-03C0-4130-9776-3380E3CD97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558925"/>
            <a:ext cx="7859712" cy="996950"/>
          </a:xfrm>
        </p:spPr>
        <p:txBody>
          <a:bodyPr/>
          <a:lstStyle/>
          <a:p>
            <a:r>
              <a:rPr lang="nl-NL" altLang="nl-NL" sz="4800" b="1" dirty="0">
                <a:solidFill>
                  <a:srgbClr val="004C6C"/>
                </a:solidFill>
              </a:rPr>
              <a:t>Hoe ziet een coöperatief deelinitiatief eruit?</a:t>
            </a:r>
            <a:br>
              <a:rPr lang="nl-NL" altLang="nl-NL" sz="4800" b="1" dirty="0">
                <a:solidFill>
                  <a:srgbClr val="004C6C"/>
                </a:solidFill>
              </a:rPr>
            </a:br>
            <a:endParaRPr lang="nl-NL" altLang="nl-NL" sz="4800" b="1" dirty="0">
              <a:solidFill>
                <a:srgbClr val="004C6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67B33E7-AEF2-4EC5-A9ED-8E45E13843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060450"/>
            <a:ext cx="7859712" cy="996950"/>
          </a:xfrm>
        </p:spPr>
        <p:txBody>
          <a:bodyPr/>
          <a:lstStyle/>
          <a:p>
            <a:r>
              <a:rPr lang="nl-NL" altLang="nl-NL" sz="4800" b="1" dirty="0">
                <a:solidFill>
                  <a:srgbClr val="004C6C"/>
                </a:solidFill>
              </a:rPr>
              <a:t>Delen in de praktijk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71F2B56-490A-460B-8A72-6077EC5BF7C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205038"/>
            <a:ext cx="7859712" cy="3598862"/>
          </a:xfrm>
        </p:spPr>
        <p:txBody>
          <a:bodyPr/>
          <a:lstStyle/>
          <a:p>
            <a:pPr>
              <a:buClr>
                <a:srgbClr val="5B2871"/>
              </a:buClr>
            </a:pPr>
            <a:r>
              <a:rPr lang="nl-NL" altLang="nl-NL" sz="2400" dirty="0"/>
              <a:t>Ervaringen Netwerk Duurzame Dorpen</a:t>
            </a:r>
          </a:p>
          <a:p>
            <a:pPr>
              <a:buClr>
                <a:srgbClr val="5B2871"/>
              </a:buClr>
            </a:pPr>
            <a:r>
              <a:rPr lang="nl-NL" altLang="nl-NL" sz="2400" dirty="0"/>
              <a:t>Deelinitiatief Sleen</a:t>
            </a:r>
          </a:p>
          <a:p>
            <a:pPr>
              <a:buClr>
                <a:srgbClr val="5B2871"/>
              </a:buClr>
            </a:pPr>
            <a:r>
              <a:rPr lang="nl-NL" altLang="nl-NL" sz="2400" dirty="0"/>
              <a:t>BOKD ervaringen en visie</a:t>
            </a:r>
          </a:p>
          <a:p>
            <a:pPr>
              <a:buClr>
                <a:srgbClr val="5B2871"/>
              </a:buClr>
            </a:pPr>
            <a:r>
              <a:rPr lang="nl-NL" altLang="nl-NL" sz="2400" dirty="0"/>
              <a:t>Bestaande buurtapps en platforms</a:t>
            </a:r>
          </a:p>
          <a:p>
            <a:pPr marL="0" indent="0" algn="ctr">
              <a:buClr>
                <a:srgbClr val="5B2871"/>
              </a:buClr>
              <a:buNone/>
            </a:pPr>
            <a:br>
              <a:rPr lang="nl-NL" altLang="nl-NL" b="1" i="1" dirty="0"/>
            </a:br>
            <a:r>
              <a:rPr lang="nl-NL" altLang="nl-NL" b="1" i="1" dirty="0"/>
              <a:t>Wat gebeurt er al en wat nog niet?</a:t>
            </a:r>
            <a:br>
              <a:rPr lang="nl-NL" altLang="nl-NL" b="1" i="1" dirty="0"/>
            </a:br>
            <a:r>
              <a:rPr lang="nl-NL" altLang="nl-NL" b="1" i="1" dirty="0"/>
              <a:t>Hoe kunnen we dit helpen versnellen?</a:t>
            </a:r>
          </a:p>
          <a:p>
            <a:pPr marL="0" indent="0">
              <a:buClr>
                <a:srgbClr val="5B2871"/>
              </a:buClr>
              <a:buNone/>
            </a:pPr>
            <a:endParaRPr lang="nl-NL" alt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D4221F1-6F48-4410-B467-7EE50180E7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0027" y="2132856"/>
            <a:ext cx="7859712" cy="996950"/>
          </a:xfrm>
        </p:spPr>
        <p:txBody>
          <a:bodyPr/>
          <a:lstStyle/>
          <a:p>
            <a:r>
              <a:rPr lang="nl-NL" altLang="nl-NL" sz="4800" b="1" dirty="0">
                <a:solidFill>
                  <a:srgbClr val="004C6C"/>
                </a:solidFill>
              </a:rPr>
              <a:t>Conclusie: Welke eerste stappen kunnen we samen zetten?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pie van NMFD presentatie, versie juni 2010">
  <a:themeElements>
    <a:clrScheme name="Kopie van NMFD presentatie, versie juni 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pie van NMFD presentatie, versie juni 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opie van NMFD presentatie, versie juni 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e van NMFD presentatie, versie juni 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e van NMFD presentatie, versie juni 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e van NMFD presentatie, versie juni 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e van NMFD presentatie, versie juni 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e van NMFD presentatie, versie juni 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e van NMFD presentatie, versie juni 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e van NMFD presentatie, versie juni 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e van NMFD presentatie, versie juni 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e van NMFD presentatie, versie juni 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e van NMFD presentatie, versie juni 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e van NMFD presentatie, versie juni 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NMFD presentatie, versie juni 2010</Template>
  <TotalTime>230</TotalTime>
  <Words>168</Words>
  <Application>Microsoft Office PowerPoint</Application>
  <PresentationFormat>Diavoorstelling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ＭＳ Ｐゴシック</vt:lpstr>
      <vt:lpstr>Arial</vt:lpstr>
      <vt:lpstr>Kopie van NMFD presentatie, versie juni 2010</vt:lpstr>
      <vt:lpstr>Drenthe Deelt</vt:lpstr>
      <vt:lpstr>Agenda</vt:lpstr>
      <vt:lpstr>Waarom is delen duurzaam?</vt:lpstr>
      <vt:lpstr>PowerPoint-presentatie</vt:lpstr>
      <vt:lpstr>Impact in cijfers</vt:lpstr>
      <vt:lpstr>Hoe ziet een coöperatief deelinitiatief eruit? </vt:lpstr>
      <vt:lpstr>Delen in de praktijk</vt:lpstr>
      <vt:lpstr>Conclusie: Welke eerste stappen kunnen we samen zetten?</vt:lpstr>
    </vt:vector>
  </TitlesOfParts>
  <Manager/>
  <Company>MFD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Delende dorpen</dc:title>
  <dc:subject>Powerpoint sjabloon</dc:subject>
  <dc:creator>Emile Suringar</dc:creator>
  <cp:keywords>Powerpoint sjabloon</cp:keywords>
  <dc:description/>
  <cp:lastModifiedBy>Emile Suringar</cp:lastModifiedBy>
  <cp:revision>32</cp:revision>
  <dcterms:created xsi:type="dcterms:W3CDTF">2020-11-06T14:10:53Z</dcterms:created>
  <dcterms:modified xsi:type="dcterms:W3CDTF">2020-12-14T11:05:04Z</dcterms:modified>
  <cp:category>Huisstijl</cp:category>
</cp:coreProperties>
</file>